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561263" cy="10693400"/>
  <p:notesSz cx="6858000" cy="9945688"/>
  <p:defaultTextStyle>
    <a:defPPr>
      <a:defRPr lang="ko-KR"/>
    </a:defPPr>
    <a:lvl1pPr marL="0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C8AA4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3084" y="90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71536" cy="497521"/>
          </a:xfrm>
          <a:prstGeom prst="rect">
            <a:avLst/>
          </a:prstGeom>
        </p:spPr>
        <p:txBody>
          <a:bodyPr vert="horz" lIns="91082" tIns="45541" rIns="91082" bIns="4554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886" y="5"/>
            <a:ext cx="2971536" cy="497521"/>
          </a:xfrm>
          <a:prstGeom prst="rect">
            <a:avLst/>
          </a:prstGeom>
        </p:spPr>
        <p:txBody>
          <a:bodyPr vert="horz" lIns="91082" tIns="45541" rIns="91082" bIns="45541" rtlCol="0"/>
          <a:lstStyle>
            <a:lvl1pPr algn="r">
              <a:defRPr sz="1200"/>
            </a:lvl1pPr>
          </a:lstStyle>
          <a:p>
            <a:fld id="{E8B1D3D3-3492-49A3-9EEF-823EB02DD56B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5" y="9446592"/>
            <a:ext cx="2971536" cy="497520"/>
          </a:xfrm>
          <a:prstGeom prst="rect">
            <a:avLst/>
          </a:prstGeom>
        </p:spPr>
        <p:txBody>
          <a:bodyPr vert="horz" lIns="91082" tIns="45541" rIns="91082" bIns="4554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886" y="9446592"/>
            <a:ext cx="2971536" cy="497520"/>
          </a:xfrm>
          <a:prstGeom prst="rect">
            <a:avLst/>
          </a:prstGeom>
        </p:spPr>
        <p:txBody>
          <a:bodyPr vert="horz" lIns="91082" tIns="45541" rIns="91082" bIns="45541" rtlCol="0" anchor="b"/>
          <a:lstStyle>
            <a:lvl1pPr algn="r">
              <a:defRPr sz="1200"/>
            </a:lvl1pPr>
          </a:lstStyle>
          <a:p>
            <a:fld id="{B879B008-2094-4EDA-A566-E4026B0D89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0771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71536" cy="497521"/>
          </a:xfrm>
          <a:prstGeom prst="rect">
            <a:avLst/>
          </a:prstGeom>
        </p:spPr>
        <p:txBody>
          <a:bodyPr vert="horz" lIns="91082" tIns="45541" rIns="91082" bIns="4554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886" y="5"/>
            <a:ext cx="2971536" cy="497521"/>
          </a:xfrm>
          <a:prstGeom prst="rect">
            <a:avLst/>
          </a:prstGeom>
        </p:spPr>
        <p:txBody>
          <a:bodyPr vert="horz" lIns="91082" tIns="45541" rIns="91082" bIns="45541" rtlCol="0"/>
          <a:lstStyle>
            <a:lvl1pPr algn="r">
              <a:defRPr sz="1200"/>
            </a:lvl1pPr>
          </a:lstStyle>
          <a:p>
            <a:fld id="{5E55B7A6-02F8-4DE6-BDF3-B7C634FEBBD7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6352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82" tIns="45541" rIns="91082" bIns="4554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593" y="4724086"/>
            <a:ext cx="5486400" cy="4476112"/>
          </a:xfrm>
          <a:prstGeom prst="rect">
            <a:avLst/>
          </a:prstGeom>
        </p:spPr>
        <p:txBody>
          <a:bodyPr vert="horz" lIns="91082" tIns="45541" rIns="91082" bIns="45541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5" y="9446592"/>
            <a:ext cx="2971536" cy="497520"/>
          </a:xfrm>
          <a:prstGeom prst="rect">
            <a:avLst/>
          </a:prstGeom>
        </p:spPr>
        <p:txBody>
          <a:bodyPr vert="horz" lIns="91082" tIns="45541" rIns="91082" bIns="4554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886" y="9446592"/>
            <a:ext cx="2971536" cy="497520"/>
          </a:xfrm>
          <a:prstGeom prst="rect">
            <a:avLst/>
          </a:prstGeom>
        </p:spPr>
        <p:txBody>
          <a:bodyPr vert="horz" lIns="91082" tIns="45541" rIns="91082" bIns="45541" rtlCol="0" anchor="b"/>
          <a:lstStyle>
            <a:lvl1pPr algn="r">
              <a:defRPr sz="1200"/>
            </a:lvl1pPr>
          </a:lstStyle>
          <a:p>
            <a:fld id="{FB0EC8C4-C295-4B98-A747-2AE5A2727D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178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6125"/>
            <a:ext cx="2635250" cy="372903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C8C4-C295-4B98-A747-2AE5A2727D52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9052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5158" y="1750055"/>
            <a:ext cx="5670947" cy="3722887"/>
          </a:xfrm>
        </p:spPr>
        <p:txBody>
          <a:bodyPr anchor="b"/>
          <a:lstStyle>
            <a:lvl1pPr algn="ctr">
              <a:defRPr sz="372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45158" y="5616511"/>
            <a:ext cx="5670947" cy="2581762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55" indent="0" algn="ctr">
              <a:buNone/>
              <a:defRPr sz="1240"/>
            </a:lvl2pPr>
            <a:lvl3pPr marL="567111" indent="0" algn="ctr">
              <a:buNone/>
              <a:defRPr sz="1116"/>
            </a:lvl3pPr>
            <a:lvl4pPr marL="850666" indent="0" algn="ctr">
              <a:buNone/>
              <a:defRPr sz="992"/>
            </a:lvl4pPr>
            <a:lvl5pPr marL="1134222" indent="0" algn="ctr">
              <a:buNone/>
              <a:defRPr sz="992"/>
            </a:lvl5pPr>
            <a:lvl6pPr marL="1417777" indent="0" algn="ctr">
              <a:buNone/>
              <a:defRPr sz="992"/>
            </a:lvl6pPr>
            <a:lvl7pPr marL="1701333" indent="0" algn="ctr">
              <a:buNone/>
              <a:defRPr sz="992"/>
            </a:lvl7pPr>
            <a:lvl8pPr marL="1984888" indent="0" algn="ctr">
              <a:buNone/>
              <a:defRPr sz="992"/>
            </a:lvl8pPr>
            <a:lvl9pPr marL="2268444" indent="0" algn="ctr">
              <a:buNone/>
              <a:defRPr sz="992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4662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96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411029" y="569325"/>
            <a:ext cx="1630397" cy="9062162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9837" y="569325"/>
            <a:ext cx="4796676" cy="9062162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68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157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5899" y="2665925"/>
            <a:ext cx="6521589" cy="4448157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15899" y="7156164"/>
            <a:ext cx="6521589" cy="2339180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55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7111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666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4222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777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133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488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8444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00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9837" y="2846623"/>
            <a:ext cx="3213537" cy="678486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827889" y="2846623"/>
            <a:ext cx="3213537" cy="6784864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293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20822" y="569326"/>
            <a:ext cx="6521589" cy="206689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20822" y="2621369"/>
            <a:ext cx="3198768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0822" y="3906061"/>
            <a:ext cx="3198768" cy="574522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827889" y="2621369"/>
            <a:ext cx="3214522" cy="1284692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555" indent="0">
              <a:buNone/>
              <a:defRPr sz="1240" b="1"/>
            </a:lvl2pPr>
            <a:lvl3pPr marL="567111" indent="0">
              <a:buNone/>
              <a:defRPr sz="1116" b="1"/>
            </a:lvl3pPr>
            <a:lvl4pPr marL="850666" indent="0">
              <a:buNone/>
              <a:defRPr sz="992" b="1"/>
            </a:lvl4pPr>
            <a:lvl5pPr marL="1134222" indent="0">
              <a:buNone/>
              <a:defRPr sz="992" b="1"/>
            </a:lvl5pPr>
            <a:lvl6pPr marL="1417777" indent="0">
              <a:buNone/>
              <a:defRPr sz="992" b="1"/>
            </a:lvl6pPr>
            <a:lvl7pPr marL="1701333" indent="0">
              <a:buNone/>
              <a:defRPr sz="992" b="1"/>
            </a:lvl7pPr>
            <a:lvl8pPr marL="1984888" indent="0">
              <a:buNone/>
              <a:defRPr sz="992" b="1"/>
            </a:lvl8pPr>
            <a:lvl9pPr marL="2268444" indent="0">
              <a:buNone/>
              <a:defRPr sz="992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827889" y="3906061"/>
            <a:ext cx="3214522" cy="574522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967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55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3734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>
              <a:defRPr sz="1985"/>
            </a:lvl1pPr>
            <a:lvl2pPr>
              <a:defRPr sz="1737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72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20822" y="712893"/>
            <a:ext cx="2438704" cy="2495127"/>
          </a:xfrm>
        </p:spPr>
        <p:txBody>
          <a:bodyPr anchor="b"/>
          <a:lstStyle>
            <a:lvl1pPr>
              <a:defRPr sz="1985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214522" y="1539652"/>
            <a:ext cx="3827889" cy="7599245"/>
          </a:xfrm>
        </p:spPr>
        <p:txBody>
          <a:bodyPr/>
          <a:lstStyle>
            <a:lvl1pPr marL="0" indent="0">
              <a:buNone/>
              <a:defRPr sz="1985"/>
            </a:lvl1pPr>
            <a:lvl2pPr marL="283555" indent="0">
              <a:buNone/>
              <a:defRPr sz="1737"/>
            </a:lvl2pPr>
            <a:lvl3pPr marL="567111" indent="0">
              <a:buNone/>
              <a:defRPr sz="1488"/>
            </a:lvl3pPr>
            <a:lvl4pPr marL="850666" indent="0">
              <a:buNone/>
              <a:defRPr sz="1240"/>
            </a:lvl4pPr>
            <a:lvl5pPr marL="1134222" indent="0">
              <a:buNone/>
              <a:defRPr sz="1240"/>
            </a:lvl5pPr>
            <a:lvl6pPr marL="1417777" indent="0">
              <a:buNone/>
              <a:defRPr sz="1240"/>
            </a:lvl6pPr>
            <a:lvl7pPr marL="1701333" indent="0">
              <a:buNone/>
              <a:defRPr sz="1240"/>
            </a:lvl7pPr>
            <a:lvl8pPr marL="1984888" indent="0">
              <a:buNone/>
              <a:defRPr sz="1240"/>
            </a:lvl8pPr>
            <a:lvl9pPr marL="2268444" indent="0">
              <a:buNone/>
              <a:defRPr sz="124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20822" y="3208020"/>
            <a:ext cx="2438704" cy="5943254"/>
          </a:xfrm>
        </p:spPr>
        <p:txBody>
          <a:bodyPr/>
          <a:lstStyle>
            <a:lvl1pPr marL="0" indent="0">
              <a:buNone/>
              <a:defRPr sz="992"/>
            </a:lvl1pPr>
            <a:lvl2pPr marL="283555" indent="0">
              <a:buNone/>
              <a:defRPr sz="868"/>
            </a:lvl2pPr>
            <a:lvl3pPr marL="567111" indent="0">
              <a:buNone/>
              <a:defRPr sz="744"/>
            </a:lvl3pPr>
            <a:lvl4pPr marL="850666" indent="0">
              <a:buNone/>
              <a:defRPr sz="620"/>
            </a:lvl4pPr>
            <a:lvl5pPr marL="1134222" indent="0">
              <a:buNone/>
              <a:defRPr sz="620"/>
            </a:lvl5pPr>
            <a:lvl6pPr marL="1417777" indent="0">
              <a:buNone/>
              <a:defRPr sz="620"/>
            </a:lvl6pPr>
            <a:lvl7pPr marL="1701333" indent="0">
              <a:buNone/>
              <a:defRPr sz="620"/>
            </a:lvl7pPr>
            <a:lvl8pPr marL="1984888" indent="0">
              <a:buNone/>
              <a:defRPr sz="620"/>
            </a:lvl8pPr>
            <a:lvl9pPr marL="2268444" indent="0">
              <a:buNone/>
              <a:defRPr sz="62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72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519837" y="569326"/>
            <a:ext cx="6521589" cy="20668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19837" y="2846623"/>
            <a:ext cx="6521589" cy="67848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519837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C7536-FE0A-465E-8056-04C91E983F64}" type="datetimeFigureOut">
              <a:rPr lang="ko-KR" altLang="en-US" smtClean="0"/>
              <a:t>2024-05-20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504669" y="9911198"/>
            <a:ext cx="2551926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5340142" y="9911198"/>
            <a:ext cx="1701284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E764E-80D5-4BD7-852C-081DD3AA7A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7195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xStyles>
    <p:titleStyle>
      <a:lvl1pPr algn="l" defTabSz="567111" rtl="0" eaLnBrk="1" latinLnBrk="1" hangingPunct="1">
        <a:lnSpc>
          <a:spcPct val="90000"/>
        </a:lnSpc>
        <a:spcBef>
          <a:spcPct val="0"/>
        </a:spcBef>
        <a:buNone/>
        <a:defRPr sz="27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778" indent="-141778" algn="l" defTabSz="567111" rtl="0" eaLnBrk="1" latinLnBrk="1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7" kern="1200">
          <a:solidFill>
            <a:schemeClr val="tx1"/>
          </a:solidFill>
          <a:latin typeface="+mn-lt"/>
          <a:ea typeface="+mn-ea"/>
          <a:cs typeface="+mn-cs"/>
        </a:defRPr>
      </a:lvl1pPr>
      <a:lvl2pPr marL="425333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889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2444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999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9555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3110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666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10221" indent="-141778" algn="l" defTabSz="567111" rtl="0" eaLnBrk="1" latinLnBrk="1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55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111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666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222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777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333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888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444" algn="l" defTabSz="567111" rtl="0" eaLnBrk="1" latinLnBrk="1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989780" y="306140"/>
            <a:ext cx="5581702" cy="86640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08611" indent="0" algn="ctr">
              <a:buNone/>
            </a:pPr>
            <a:r>
              <a:rPr lang="ko-KR" altLang="en-US" sz="2800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Arial" pitchFamily="34" charset="0"/>
              </a:rPr>
              <a:t>다목적 휴대용 수중 그라인더</a:t>
            </a:r>
            <a:endParaRPr lang="en-US" altLang="ko-KR" sz="2800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Arial" pitchFamily="34" charset="0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00DBB0B1-9413-4FAC-903F-37B3C54A4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9029" y="8381033"/>
            <a:ext cx="3864748" cy="22172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48FCDE6-81EE-4E90-95D0-1DDC1DB41B68}"/>
              </a:ext>
            </a:extLst>
          </p:cNvPr>
          <p:cNvSpPr txBox="1"/>
          <p:nvPr/>
        </p:nvSpPr>
        <p:spPr>
          <a:xfrm>
            <a:off x="183754" y="2928463"/>
            <a:ext cx="2033685" cy="2852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정격  </a:t>
            </a:r>
            <a:r>
              <a:rPr lang="en-US" altLang="ko-KR" sz="1100" b="1" dirty="0">
                <a:latin typeface="+mj-ea"/>
                <a:ea typeface="+mj-ea"/>
              </a:rPr>
              <a:t>DC24V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속도 </a:t>
            </a:r>
            <a:r>
              <a:rPr lang="en-US" altLang="ko-KR" sz="1100" b="1" dirty="0">
                <a:latin typeface="+mj-ea"/>
                <a:ea typeface="+mj-ea"/>
              </a:rPr>
              <a:t>: 1100rpm</a:t>
            </a: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latin typeface="+mj-ea"/>
                <a:ea typeface="+mj-ea"/>
              </a:rPr>
              <a:t>BLDC24V</a:t>
            </a:r>
            <a:r>
              <a:rPr lang="ko-KR" altLang="en-US" sz="1100" b="1" dirty="0">
                <a:latin typeface="+mj-ea"/>
                <a:ea typeface="+mj-ea"/>
              </a:rPr>
              <a:t> 고출력 모터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사용 수심 </a:t>
            </a:r>
            <a:r>
              <a:rPr lang="en-US" altLang="ko-KR" sz="1100" b="1" dirty="0">
                <a:latin typeface="+mj-ea"/>
                <a:ea typeface="+mj-ea"/>
              </a:rPr>
              <a:t>: 50M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 err="1">
                <a:latin typeface="+mj-ea"/>
                <a:ea typeface="+mj-ea"/>
              </a:rPr>
              <a:t>충전식</a:t>
            </a:r>
            <a:r>
              <a:rPr lang="ko-KR" altLang="en-US" sz="1100" b="1" dirty="0">
                <a:latin typeface="+mj-ea"/>
                <a:ea typeface="+mj-ea"/>
              </a:rPr>
              <a:t> 배터리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ko-KR" sz="1100" b="1" dirty="0">
                <a:latin typeface="+mj-ea"/>
                <a:ea typeface="+mj-ea"/>
              </a:rPr>
              <a:t>5</a:t>
            </a:r>
            <a:r>
              <a:rPr lang="ko-KR" altLang="en-US" sz="1100" b="1" dirty="0">
                <a:latin typeface="+mj-ea"/>
                <a:ea typeface="+mj-ea"/>
              </a:rPr>
              <a:t>인치 디스크 </a:t>
            </a:r>
            <a:r>
              <a:rPr lang="ko-KR" altLang="en-US" sz="1100" b="1" dirty="0" err="1">
                <a:latin typeface="+mj-ea"/>
                <a:ea typeface="+mj-ea"/>
              </a:rPr>
              <a:t>커너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와이어 </a:t>
            </a:r>
            <a:r>
              <a:rPr lang="ko-KR" altLang="en-US" sz="1100" b="1" dirty="0" err="1">
                <a:latin typeface="+mj-ea"/>
                <a:ea typeface="+mj-ea"/>
              </a:rPr>
              <a:t>브러쉬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 err="1">
                <a:latin typeface="+mj-ea"/>
                <a:ea typeface="+mj-ea"/>
              </a:rPr>
              <a:t>프라스틱</a:t>
            </a:r>
            <a:r>
              <a:rPr lang="ko-KR" altLang="en-US" sz="1100" b="1" dirty="0">
                <a:latin typeface="+mj-ea"/>
                <a:ea typeface="+mj-ea"/>
              </a:rPr>
              <a:t> </a:t>
            </a:r>
            <a:r>
              <a:rPr lang="ko-KR" altLang="en-US" sz="1100" b="1" dirty="0" err="1">
                <a:latin typeface="+mj-ea"/>
                <a:ea typeface="+mj-ea"/>
              </a:rPr>
              <a:t>브러쉬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배터리 사용시간 </a:t>
            </a:r>
            <a:r>
              <a:rPr lang="en-US" altLang="ko-KR" sz="1100" b="1" dirty="0">
                <a:latin typeface="+mj-ea"/>
                <a:ea typeface="+mj-ea"/>
              </a:rPr>
              <a:t>: 45</a:t>
            </a:r>
            <a:r>
              <a:rPr lang="ko-KR" altLang="en-US" sz="1100" b="1" dirty="0">
                <a:latin typeface="+mj-ea"/>
                <a:ea typeface="+mj-ea"/>
              </a:rPr>
              <a:t>분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충전시간 </a:t>
            </a:r>
            <a:r>
              <a:rPr lang="en-US" altLang="ko-KR" sz="1100" b="1" dirty="0">
                <a:latin typeface="+mj-ea"/>
                <a:ea typeface="+mj-ea"/>
              </a:rPr>
              <a:t>: 2</a:t>
            </a:r>
            <a:r>
              <a:rPr lang="ko-KR" altLang="en-US" sz="1100" b="1" dirty="0">
                <a:latin typeface="+mj-ea"/>
                <a:ea typeface="+mj-ea"/>
              </a:rPr>
              <a:t>시간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>
                <a:latin typeface="+mj-ea"/>
                <a:ea typeface="+mj-ea"/>
              </a:rPr>
              <a:t>방수 배터리 케이스</a:t>
            </a:r>
            <a:endParaRPr lang="en-US" altLang="ko-KR" sz="1100" b="1" dirty="0">
              <a:latin typeface="+mj-ea"/>
              <a:ea typeface="+mj-ea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E358C12-9E42-4F96-98E4-38F2CA32F0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1866" y="1380296"/>
            <a:ext cx="5300568" cy="704277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C0C0A2F-7B87-4BCE-8488-F355032E3FD7}"/>
              </a:ext>
            </a:extLst>
          </p:cNvPr>
          <p:cNvSpPr txBox="1"/>
          <p:nvPr/>
        </p:nvSpPr>
        <p:spPr>
          <a:xfrm>
            <a:off x="228829" y="1380297"/>
            <a:ext cx="1800200" cy="116461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ko-KR" altLang="en-US" sz="1200" b="1" dirty="0">
                <a:latin typeface="+mj-ea"/>
                <a:ea typeface="+mj-ea"/>
              </a:rPr>
              <a:t>수중 절단</a:t>
            </a:r>
            <a:endParaRPr lang="en-US" altLang="ko-KR" sz="1200" b="1" dirty="0">
              <a:latin typeface="+mj-ea"/>
              <a:ea typeface="+mj-ea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ko-KR" altLang="en-US" sz="1200" b="1" dirty="0">
                <a:latin typeface="+mj-ea"/>
                <a:ea typeface="+mj-ea"/>
              </a:rPr>
              <a:t>수중 </a:t>
            </a:r>
            <a:r>
              <a:rPr lang="ko-KR" altLang="en-US" sz="1200" b="1" dirty="0" err="1">
                <a:latin typeface="+mj-ea"/>
                <a:ea typeface="+mj-ea"/>
              </a:rPr>
              <a:t>따개비</a:t>
            </a:r>
            <a:r>
              <a:rPr lang="ko-KR" altLang="en-US" sz="1200" b="1" dirty="0">
                <a:latin typeface="+mj-ea"/>
                <a:ea typeface="+mj-ea"/>
              </a:rPr>
              <a:t> 제거</a:t>
            </a:r>
            <a:endParaRPr lang="en-US" altLang="ko-KR" sz="1200" b="1" dirty="0">
              <a:latin typeface="+mj-ea"/>
              <a:ea typeface="+mj-ea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ko-KR" altLang="en-US" sz="1200" b="1" dirty="0">
                <a:latin typeface="+mj-ea"/>
                <a:ea typeface="+mj-ea"/>
              </a:rPr>
              <a:t>수중 청소</a:t>
            </a:r>
            <a:endParaRPr lang="en-US" altLang="ko-KR" sz="1200" b="1" dirty="0">
              <a:latin typeface="+mj-ea"/>
              <a:ea typeface="+mj-ea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ko-KR" altLang="en-US" sz="1200" b="1" dirty="0">
                <a:latin typeface="+mj-ea"/>
                <a:ea typeface="+mj-ea"/>
              </a:rPr>
              <a:t>다목적 사용 가능</a:t>
            </a:r>
            <a:endParaRPr lang="en-US" altLang="ko-KR" sz="1200" b="1" dirty="0">
              <a:latin typeface="+mj-ea"/>
              <a:ea typeface="+mj-ea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13E5FEB-2E4C-4150-A22C-5A62C24CB4C6}"/>
              </a:ext>
            </a:extLst>
          </p:cNvPr>
          <p:cNvSpPr/>
          <p:nvPr/>
        </p:nvSpPr>
        <p:spPr>
          <a:xfrm>
            <a:off x="7453039" y="1380296"/>
            <a:ext cx="108224" cy="9313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9FB3D782-B1A0-4B2C-A00A-881033B024F3}"/>
              </a:ext>
            </a:extLst>
          </p:cNvPr>
          <p:cNvSpPr/>
          <p:nvPr/>
        </p:nvSpPr>
        <p:spPr>
          <a:xfrm>
            <a:off x="183754" y="10598286"/>
            <a:ext cx="7269285" cy="95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0159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TM03457485[[fn=그물]]</Template>
  <TotalTime>1222</TotalTime>
  <Words>49</Words>
  <Application>Microsoft Office PowerPoint</Application>
  <PresentationFormat>사용자 지정</PresentationFormat>
  <Paragraphs>17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HYUN</dc:creator>
  <cp:lastModifiedBy>Owner</cp:lastModifiedBy>
  <cp:revision>134</cp:revision>
  <cp:lastPrinted>2021-01-20T04:53:50Z</cp:lastPrinted>
  <dcterms:created xsi:type="dcterms:W3CDTF">2020-01-10T07:31:55Z</dcterms:created>
  <dcterms:modified xsi:type="dcterms:W3CDTF">2024-05-20T07:58:45Z</dcterms:modified>
</cp:coreProperties>
</file>